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4 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Keep up your </a:t>
            </a:r>
            <a:r>
              <a:rPr lang="en-US" sz="2400" dirty="0" err="1" smtClean="0"/>
              <a:t>DiscoveryEd</a:t>
            </a:r>
            <a:r>
              <a:rPr lang="en-US" sz="2400" dirty="0" smtClean="0"/>
              <a:t> </a:t>
            </a:r>
            <a:r>
              <a:rPr lang="en-US" sz="2400" dirty="0" err="1" smtClean="0"/>
              <a:t>Techbook</a:t>
            </a:r>
            <a:r>
              <a:rPr lang="en-US" sz="2400" dirty="0" smtClean="0"/>
              <a:t> reviewing!!! Read the chapters, watch the videos, answer the practice questions – this will all help you feel better prepared for our NCFE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7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June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out extra resources to help you review previous units!</a:t>
            </a:r>
          </a:p>
          <a:p>
            <a:endParaRPr lang="en-US" sz="2400" dirty="0"/>
          </a:p>
          <a:p>
            <a:r>
              <a:rPr lang="en-US" sz="2400" dirty="0" smtClean="0"/>
              <a:t>Notebook checks today – Wednesday</a:t>
            </a:r>
          </a:p>
          <a:p>
            <a:endParaRPr lang="en-US" sz="2400" dirty="0"/>
          </a:p>
          <a:p>
            <a:r>
              <a:rPr lang="en-US" sz="2400" dirty="0" smtClean="0"/>
              <a:t>All missing work due Friday!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00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Work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 days of in-class work = high expectations for quality </a:t>
            </a:r>
          </a:p>
          <a:p>
            <a:endParaRPr lang="en-US" sz="2400" dirty="0"/>
          </a:p>
          <a:p>
            <a:r>
              <a:rPr lang="en-US" sz="2400" dirty="0" smtClean="0"/>
              <a:t>Due Wednesday by the end of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2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13 - Project Work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4 days of in-class work = high expectations for quality </a:t>
            </a:r>
          </a:p>
          <a:p>
            <a:endParaRPr lang="en-US" sz="2400" dirty="0"/>
          </a:p>
          <a:p>
            <a:r>
              <a:rPr lang="en-US" sz="2400" dirty="0" smtClean="0"/>
              <a:t>Due Wednesday by the end of class</a:t>
            </a:r>
          </a:p>
          <a:p>
            <a:endParaRPr lang="en-US" sz="2400" dirty="0"/>
          </a:p>
          <a:p>
            <a:r>
              <a:rPr lang="en-US" sz="2400" dirty="0" smtClean="0"/>
              <a:t>Continuing Notebook Checks</a:t>
            </a:r>
          </a:p>
          <a:p>
            <a:r>
              <a:rPr lang="en-US" sz="2400" dirty="0" smtClean="0"/>
              <a:t>All missing work due Friday</a:t>
            </a:r>
          </a:p>
          <a:p>
            <a:r>
              <a:rPr lang="en-US" sz="2400" dirty="0" smtClean="0"/>
              <a:t>Need your </a:t>
            </a:r>
            <a:r>
              <a:rPr lang="en-US" sz="2400" dirty="0" err="1" smtClean="0"/>
              <a:t>NCEdCloud</a:t>
            </a:r>
            <a:r>
              <a:rPr lang="en-US" sz="2400" dirty="0" smtClean="0"/>
              <a:t> logins for Mastery Connect! Make sure you practice logging in BEFORE Thursday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03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14</a:t>
            </a:r>
            <a:r>
              <a:rPr lang="en-US" baseline="30000" dirty="0" smtClean="0"/>
              <a:t>th</a:t>
            </a:r>
            <a:r>
              <a:rPr lang="en-US" dirty="0" smtClean="0"/>
              <a:t> – Projects Due at end of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notebook grade has been taken by me!</a:t>
            </a:r>
          </a:p>
          <a:p>
            <a:endParaRPr lang="en-US" dirty="0"/>
          </a:p>
          <a:p>
            <a:r>
              <a:rPr lang="en-US" dirty="0" smtClean="0"/>
              <a:t>All missing work due Friday</a:t>
            </a:r>
          </a:p>
          <a:p>
            <a:endParaRPr lang="en-US" dirty="0"/>
          </a:p>
          <a:p>
            <a:r>
              <a:rPr lang="en-US" dirty="0" smtClean="0"/>
              <a:t>Keep working on your amazing projects! Rubrics and projects get turned in to me</a:t>
            </a:r>
          </a:p>
          <a:p>
            <a:pPr lvl="1"/>
            <a:r>
              <a:rPr lang="en-US" dirty="0" smtClean="0"/>
              <a:t>Remember, videos NEED a typed script turned in with the rubric!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2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15</a:t>
            </a:r>
            <a:r>
              <a:rPr lang="en-US" baseline="30000" dirty="0" smtClean="0"/>
              <a:t>th</a:t>
            </a:r>
            <a:r>
              <a:rPr lang="en-US" dirty="0" smtClean="0"/>
              <a:t> – Mastery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heading to the computer lab to take a practice test for the NCFE</a:t>
            </a:r>
          </a:p>
          <a:p>
            <a:endParaRPr lang="en-US" dirty="0"/>
          </a:p>
          <a:p>
            <a:r>
              <a:rPr lang="en-US" dirty="0" smtClean="0"/>
              <a:t>Reflection sheet to be completed once done to help guide your studying/review tomorrow and through the beginning of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8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16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reflection sheet and begin your individualized review plan! </a:t>
            </a:r>
          </a:p>
          <a:p>
            <a:endParaRPr lang="en-US" dirty="0"/>
          </a:p>
          <a:p>
            <a:r>
              <a:rPr lang="en-US" dirty="0" smtClean="0"/>
              <a:t>Focus on topics you don’t understand well, work with the resources available that match your </a:t>
            </a:r>
            <a:r>
              <a:rPr lang="en-US" smtClean="0"/>
              <a:t>learning style!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3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1362</TotalTime>
  <Words>259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</vt:lpstr>
      <vt:lpstr>Wingdings 2</vt:lpstr>
      <vt:lpstr>Quotable</vt:lpstr>
      <vt:lpstr>Quarter 4 Week 8</vt:lpstr>
      <vt:lpstr>Lightning Time</vt:lpstr>
      <vt:lpstr>Monday June 12th </vt:lpstr>
      <vt:lpstr>Project Work Day</vt:lpstr>
      <vt:lpstr>June 13 - Project Work Day</vt:lpstr>
      <vt:lpstr>June 14th – Projects Due at end of class!</vt:lpstr>
      <vt:lpstr>June 15th – Mastery Connect</vt:lpstr>
      <vt:lpstr>June 16th -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4 Week 8</dc:title>
  <dc:creator>Melissa Dempsey</dc:creator>
  <cp:lastModifiedBy>Melissa Dempsey</cp:lastModifiedBy>
  <cp:revision>5</cp:revision>
  <dcterms:created xsi:type="dcterms:W3CDTF">2017-06-12T12:17:56Z</dcterms:created>
  <dcterms:modified xsi:type="dcterms:W3CDTF">2017-06-13T11:00:06Z</dcterms:modified>
</cp:coreProperties>
</file>