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90B86-398C-49D7-8F7B-2ADD2BED98D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52C57-1C71-4C67-8515-1A2E30266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6691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8934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5461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856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802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 4 Week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6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503350" y="1083064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Zygote</a:t>
            </a:r>
            <a:b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6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day until 4</a:t>
            </a:r>
            <a:r>
              <a:rPr lang="en-US" sz="36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day</a:t>
            </a:r>
          </a:p>
        </p:txBody>
      </p:sp>
      <p:pic>
        <p:nvPicPr>
          <p:cNvPr id="123" name="Shape 123" descr="http://americansformorality.com/abortion/zygot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10138" y="2281236"/>
            <a:ext cx="2371725" cy="2295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73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87441" y="954275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Embryo</a:t>
            </a:r>
            <a:b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36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day until 8</a:t>
            </a:r>
            <a:r>
              <a:rPr lang="en-US" sz="36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week</a:t>
            </a:r>
          </a:p>
        </p:txBody>
      </p:sp>
      <p:pic>
        <p:nvPicPr>
          <p:cNvPr id="129" name="Shape 129" descr="http://allin1dot.com/wp-content/uploads/2010/10/embry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7251" y="2000251"/>
            <a:ext cx="2857499" cy="2857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4885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71531" y="1311202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Embryo at 5 weeks</a:t>
            </a:r>
          </a:p>
        </p:txBody>
      </p:sp>
      <p:pic>
        <p:nvPicPr>
          <p:cNvPr id="135" name="Shape 135" descr="http://obtuseobserver.com/wp-content/uploads/2010/08/Embryo-five-to-six-weeks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340100" y="2250281"/>
            <a:ext cx="551180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701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297288" y="593667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Fetus 9</a:t>
            </a:r>
            <a:r>
              <a:rPr lang="en-US" sz="40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week until birth</a:t>
            </a:r>
          </a:p>
        </p:txBody>
      </p:sp>
      <p:pic>
        <p:nvPicPr>
          <p:cNvPr id="141" name="Shape 141" descr="http://blog.adw.org/wp-content/uploads/fetus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57637" y="1720056"/>
            <a:ext cx="4276725" cy="428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9447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26077" y="780977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Fetus at Birth</a:t>
            </a:r>
          </a:p>
        </p:txBody>
      </p:sp>
      <p:pic>
        <p:nvPicPr>
          <p:cNvPr id="147" name="Shape 147" descr="http://embryology.med.unsw.edu.au/history/images/1770birth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52875" y="1720056"/>
            <a:ext cx="4286250" cy="428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1704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BrainPop</a:t>
            </a:r>
            <a:r>
              <a:rPr lang="en-US" sz="2800" dirty="0" smtClean="0"/>
              <a:t> - Puberty</a:t>
            </a:r>
          </a:p>
          <a:p>
            <a:endParaRPr lang="en-US" sz="2800" dirty="0"/>
          </a:p>
          <a:p>
            <a:pPr lvl="1"/>
            <a:r>
              <a:rPr lang="en-US" sz="2400" dirty="0" smtClean="0"/>
              <a:t>List out all the hormones associated with the reproductive system &amp; what they do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9012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June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BrainPop</a:t>
            </a:r>
            <a:r>
              <a:rPr lang="en-US" sz="2400" dirty="0" smtClean="0"/>
              <a:t> on the Reproductive System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Meiosis Video/Interactive and diagramming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Venn Diagram in notebook comparing/contrasting Mitosis &amp; Meiosis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26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20271"/>
            <a:ext cx="2430780" cy="1645920"/>
          </a:xfrm>
        </p:spPr>
        <p:txBody>
          <a:bodyPr/>
          <a:lstStyle/>
          <a:p>
            <a:r>
              <a:rPr lang="en-US" dirty="0" smtClean="0"/>
              <a:t>Friday June 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Final questions on Reproductive system?</a:t>
            </a:r>
          </a:p>
          <a:p>
            <a:endParaRPr lang="en-US" sz="2400" dirty="0"/>
          </a:p>
          <a:p>
            <a:r>
              <a:rPr lang="en-US" sz="2400" dirty="0" smtClean="0"/>
              <a:t>Quiz on Monday related to the reproductive system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Begin Final Human Body Systems project</a:t>
            </a:r>
          </a:p>
          <a:p>
            <a:pPr lvl="1"/>
            <a:r>
              <a:rPr lang="en-US" sz="2200" dirty="0" smtClean="0"/>
              <a:t>Due Wednesday June 14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at the End Of Class</a:t>
            </a:r>
          </a:p>
          <a:p>
            <a:pPr lvl="1"/>
            <a:endParaRPr lang="en-US" sz="2200" dirty="0"/>
          </a:p>
          <a:p>
            <a:pPr marL="0" indent="0">
              <a:buNone/>
            </a:pPr>
            <a:r>
              <a:rPr lang="en-US" sz="2400" dirty="0" smtClean="0"/>
              <a:t>NOTE: Notebook checks happening Monday-Wednesday of next week while you work on your projects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611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815526"/>
            <a:ext cx="9070848" cy="2587752"/>
          </a:xfrm>
        </p:spPr>
        <p:txBody>
          <a:bodyPr/>
          <a:lstStyle/>
          <a:p>
            <a:pPr algn="l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DiscoveryEd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techbook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Physics! There will be videos and practice problems to help you.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Feel good with physics? Move on to Weather unit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3" y="2132042"/>
            <a:ext cx="9070848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Lightning 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66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June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Complete the half sheet warm-up on the Excretory System</a:t>
            </a:r>
          </a:p>
          <a:p>
            <a:endParaRPr lang="en-US" sz="2800" dirty="0"/>
          </a:p>
          <a:p>
            <a:r>
              <a:rPr lang="en-US" sz="2800" dirty="0" smtClean="0"/>
              <a:t>Pull out your </a:t>
            </a:r>
            <a:r>
              <a:rPr lang="en-US" sz="2800" dirty="0" err="1" smtClean="0"/>
              <a:t>webquests</a:t>
            </a:r>
            <a:endParaRPr lang="en-US" sz="2800" dirty="0" smtClean="0"/>
          </a:p>
          <a:p>
            <a:pPr lvl="1"/>
            <a:r>
              <a:rPr lang="en-US" sz="2600" dirty="0" smtClean="0"/>
              <a:t>BYOD or Laptops to finish (half of class to do this)</a:t>
            </a:r>
          </a:p>
          <a:p>
            <a:pPr lvl="1"/>
            <a:endParaRPr lang="en-US" sz="2600" dirty="0"/>
          </a:p>
          <a:p>
            <a:r>
              <a:rPr lang="en-US" sz="2800" dirty="0" smtClean="0"/>
              <a:t>Poems on the excretory system </a:t>
            </a:r>
            <a:r>
              <a:rPr lang="en-US" sz="2800" dirty="0" smtClean="0">
                <a:sym typeface="Wingdings" panose="05000000000000000000" pitchFamily="2" charset="2"/>
              </a:rPr>
              <a:t> (second half of class)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99889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Reminders: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No more current events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Grading window ends in 2 weeks – get in all missing work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Projects and labs are worth major grades – do them first!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69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Cinquain</a:t>
            </a:r>
            <a:r>
              <a:rPr lang="en-US" dirty="0" smtClean="0"/>
              <a:t> 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On the coffee filter, write a poem that reflects facts of the excretory system in the following format: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b="1" dirty="0"/>
              <a:t>A </a:t>
            </a:r>
            <a:r>
              <a:rPr lang="en-US" sz="2000" b="1" dirty="0" err="1"/>
              <a:t>Cinquain</a:t>
            </a:r>
            <a:r>
              <a:rPr lang="en-US" sz="2000" b="1" dirty="0"/>
              <a:t> has 5 lines. </a:t>
            </a:r>
            <a:br>
              <a:rPr lang="en-US" sz="2000" b="1" dirty="0"/>
            </a:br>
            <a:r>
              <a:rPr lang="en-US" sz="2000" dirty="0"/>
              <a:t>The </a:t>
            </a:r>
            <a:r>
              <a:rPr lang="en-US" sz="2000" u="sng" dirty="0"/>
              <a:t>1st line </a:t>
            </a:r>
            <a:r>
              <a:rPr lang="en-US" sz="2000" dirty="0"/>
              <a:t>is a noun.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u="sng" dirty="0"/>
              <a:t>2nd line </a:t>
            </a:r>
            <a:r>
              <a:rPr lang="en-US" sz="2000" dirty="0"/>
              <a:t>is two adjectives describing the noun.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u="sng" dirty="0"/>
              <a:t>3rd line </a:t>
            </a:r>
            <a:r>
              <a:rPr lang="en-US" sz="2000" dirty="0"/>
              <a:t>is three verbs that have to do with the noun.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u="sng" dirty="0"/>
              <a:t>4th line </a:t>
            </a:r>
            <a:r>
              <a:rPr lang="en-US" sz="2000" dirty="0"/>
              <a:t>is a four word sentence.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u="sng" dirty="0"/>
              <a:t>5th line </a:t>
            </a:r>
            <a:r>
              <a:rPr lang="en-US" sz="2000" dirty="0"/>
              <a:t>is a synonym of the noun.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EXAMPLE: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Clouds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Fluffy, white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Drifting, floating, changing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Making animals up high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Cotton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600" dirty="0" smtClean="0"/>
              <a:t>Stamp in notebook, keep and show off your coffee filter poem!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95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7,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class with quiz on Digestive and Excretory System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Pass back papers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Reproductive System guided notes - stamp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605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599"/>
            <a:ext cx="7772400" cy="5778321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en-US" sz="2400" b="1" dirty="0"/>
              <a:t>Reproductive System</a:t>
            </a:r>
            <a:endParaRPr lang="en-US" sz="2400" dirty="0"/>
          </a:p>
          <a:p>
            <a:pPr fontAlgn="base"/>
            <a:r>
              <a:rPr lang="en-US" dirty="0"/>
              <a:t> </a:t>
            </a:r>
            <a:r>
              <a:rPr lang="en-US" sz="2000" dirty="0"/>
              <a:t>The Reproductive System allows the production of offspring</a:t>
            </a:r>
          </a:p>
          <a:p>
            <a:pPr lvl="1" fontAlgn="base"/>
            <a:r>
              <a:rPr lang="en-US" sz="1800" dirty="0"/>
              <a:t>The reproductive system produces specialized </a:t>
            </a:r>
            <a:r>
              <a:rPr lang="en-US" sz="1800" dirty="0" smtClean="0"/>
              <a:t>cells: the </a:t>
            </a:r>
            <a:r>
              <a:rPr lang="en-US" sz="1800" dirty="0"/>
              <a:t>female produces </a:t>
            </a:r>
            <a:r>
              <a:rPr lang="en-US" sz="1800" dirty="0">
                <a:solidFill>
                  <a:srgbClr val="FF0000"/>
                </a:solidFill>
              </a:rPr>
              <a:t>eggs</a:t>
            </a:r>
            <a:r>
              <a:rPr lang="en-US" sz="1800" dirty="0"/>
              <a:t>; the male produces </a:t>
            </a:r>
            <a:r>
              <a:rPr lang="en-US" sz="1800" dirty="0">
                <a:solidFill>
                  <a:srgbClr val="FF0000"/>
                </a:solidFill>
              </a:rPr>
              <a:t>sperm</a:t>
            </a:r>
            <a:r>
              <a:rPr lang="en-US" sz="1800" dirty="0"/>
              <a:t>.  These specialized cells contain genetic material.</a:t>
            </a:r>
          </a:p>
          <a:p>
            <a:pPr fontAlgn="base"/>
            <a:r>
              <a:rPr lang="en-US" sz="2000" dirty="0"/>
              <a:t>The female reproductive </a:t>
            </a:r>
            <a:r>
              <a:rPr lang="en-US" sz="2000" dirty="0" smtClean="0"/>
              <a:t>system has </a:t>
            </a:r>
            <a:r>
              <a:rPr lang="en-US" sz="2000" dirty="0"/>
              <a:t>two functions: </a:t>
            </a:r>
            <a:r>
              <a:rPr lang="en-US" sz="2000" dirty="0" smtClean="0"/>
              <a:t>1) to </a:t>
            </a:r>
            <a:r>
              <a:rPr lang="en-US" sz="2000" dirty="0"/>
              <a:t>produce </a:t>
            </a:r>
            <a:r>
              <a:rPr lang="en-US" sz="2000" dirty="0">
                <a:solidFill>
                  <a:srgbClr val="FF0000"/>
                </a:solidFill>
              </a:rPr>
              <a:t>eggs</a:t>
            </a:r>
            <a:r>
              <a:rPr lang="en-US" sz="2000" dirty="0"/>
              <a:t> and </a:t>
            </a:r>
            <a:r>
              <a:rPr lang="en-US" sz="2000" dirty="0" smtClean="0"/>
              <a:t>2) to </a:t>
            </a:r>
            <a:r>
              <a:rPr lang="en-US" sz="2000" dirty="0"/>
              <a:t>protect and nourish the </a:t>
            </a:r>
            <a:r>
              <a:rPr lang="en-US" sz="2000" dirty="0">
                <a:solidFill>
                  <a:srgbClr val="FF0000"/>
                </a:solidFill>
              </a:rPr>
              <a:t>offspring</a:t>
            </a:r>
            <a:r>
              <a:rPr lang="en-US" sz="2000" dirty="0"/>
              <a:t> until birth</a:t>
            </a:r>
          </a:p>
          <a:p>
            <a:pPr lvl="3" fontAlgn="base"/>
            <a:r>
              <a:rPr lang="en-US" sz="1900" dirty="0"/>
              <a:t>The </a:t>
            </a:r>
            <a:r>
              <a:rPr lang="en-US" sz="1900" dirty="0">
                <a:solidFill>
                  <a:srgbClr val="FF0000"/>
                </a:solidFill>
              </a:rPr>
              <a:t>pituitary gland </a:t>
            </a:r>
            <a:r>
              <a:rPr lang="en-US" sz="1900" dirty="0"/>
              <a:t>stimulates eggs in the ovary to grow</a:t>
            </a:r>
          </a:p>
          <a:p>
            <a:pPr lvl="3" fontAlgn="base"/>
            <a:r>
              <a:rPr lang="en-US" sz="1900" dirty="0"/>
              <a:t>An egg is release into the </a:t>
            </a:r>
            <a:r>
              <a:rPr lang="en-US" sz="1900" dirty="0">
                <a:solidFill>
                  <a:srgbClr val="FF0000"/>
                </a:solidFill>
              </a:rPr>
              <a:t>fallopian tube</a:t>
            </a:r>
            <a:r>
              <a:rPr lang="en-US" sz="1900" dirty="0"/>
              <a:t>, where it may be fertilized, by a sperm cell</a:t>
            </a:r>
          </a:p>
          <a:p>
            <a:pPr lvl="3" fontAlgn="base"/>
            <a:r>
              <a:rPr lang="en-US" sz="1900" dirty="0"/>
              <a:t>The egg moves to the </a:t>
            </a:r>
            <a:r>
              <a:rPr lang="en-US" sz="1900" dirty="0">
                <a:solidFill>
                  <a:srgbClr val="FF0000"/>
                </a:solidFill>
              </a:rPr>
              <a:t>uterus</a:t>
            </a:r>
            <a:r>
              <a:rPr lang="en-US" sz="1900" dirty="0"/>
              <a:t>, where, if fertilized, it implants in the uterine wall</a:t>
            </a:r>
          </a:p>
          <a:p>
            <a:pPr lvl="2" fontAlgn="base"/>
            <a:r>
              <a:rPr lang="en-US" sz="1900" dirty="0"/>
              <a:t>If not fertilized, the egg and the uterine lining exit the body through the vagina in a process </a:t>
            </a:r>
            <a:r>
              <a:rPr lang="en-US" sz="1900" dirty="0" smtClean="0"/>
              <a:t>called </a:t>
            </a:r>
            <a:r>
              <a:rPr lang="en-US" sz="1900" dirty="0" smtClean="0">
                <a:solidFill>
                  <a:srgbClr val="FF0000"/>
                </a:solidFill>
              </a:rPr>
              <a:t>Menstruation</a:t>
            </a:r>
            <a:endParaRPr lang="en-US" sz="1900" dirty="0">
              <a:solidFill>
                <a:srgbClr val="FF0000"/>
              </a:solidFill>
            </a:endParaRPr>
          </a:p>
          <a:p>
            <a:r>
              <a:rPr lang="en-US" sz="2000" dirty="0"/>
              <a:t>The male reproductive </a:t>
            </a:r>
            <a:r>
              <a:rPr lang="en-US" sz="2000" dirty="0" smtClean="0"/>
              <a:t>system contains </a:t>
            </a:r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testes</a:t>
            </a:r>
            <a:r>
              <a:rPr lang="en-US" sz="2000" dirty="0"/>
              <a:t>, which produce sperm, and the </a:t>
            </a:r>
            <a:r>
              <a:rPr lang="en-US" sz="2000" dirty="0">
                <a:solidFill>
                  <a:srgbClr val="FF0000"/>
                </a:solidFill>
              </a:rPr>
              <a:t>urethra</a:t>
            </a:r>
            <a:r>
              <a:rPr lang="en-US" sz="2000" dirty="0"/>
              <a:t>, which is a canal through the </a:t>
            </a:r>
            <a:r>
              <a:rPr lang="en-US" sz="2000" dirty="0">
                <a:solidFill>
                  <a:srgbClr val="FF0000"/>
                </a:solidFill>
              </a:rPr>
              <a:t>penis</a:t>
            </a:r>
            <a:r>
              <a:rPr lang="en-US" sz="2000" dirty="0"/>
              <a:t>.  Sperm move through the urethra and exit the penis.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975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81695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fontAlgn="base"/>
            <a:r>
              <a:rPr lang="en-US" dirty="0"/>
              <a:t>The production of offspring include fertilization, pregnancy, and birth</a:t>
            </a:r>
          </a:p>
          <a:p>
            <a:pPr marL="891540" lvl="2" indent="-342900" fontAlgn="base"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Fertilization</a:t>
            </a:r>
            <a:r>
              <a:rPr lang="en-US" sz="1800" dirty="0" smtClean="0"/>
              <a:t> is </a:t>
            </a:r>
            <a:r>
              <a:rPr lang="en-US" sz="1800" dirty="0"/>
              <a:t>the joining of one egg cell and one sperm cell</a:t>
            </a:r>
          </a:p>
          <a:p>
            <a:pPr lvl="3" fontAlgn="base"/>
            <a:r>
              <a:rPr lang="en-US" sz="1800" dirty="0"/>
              <a:t>Once fertilized the egg divides, producing an embryo.  Cells in the embryo continue dividing</a:t>
            </a:r>
          </a:p>
          <a:p>
            <a:pPr lvl="3" fontAlgn="base"/>
            <a:r>
              <a:rPr lang="en-US" sz="1800" dirty="0"/>
              <a:t>The </a:t>
            </a:r>
            <a:r>
              <a:rPr lang="en-US" sz="1800" dirty="0">
                <a:solidFill>
                  <a:srgbClr val="FF0000"/>
                </a:solidFill>
              </a:rPr>
              <a:t>embryo</a:t>
            </a:r>
            <a:r>
              <a:rPr lang="en-US" sz="1800" dirty="0"/>
              <a:t> implants in the spongy lining of the uterus</a:t>
            </a:r>
          </a:p>
          <a:p>
            <a:pPr marL="891540" lvl="2" indent="-342900" fontAlgn="base">
              <a:buFont typeface="+mj-lt"/>
              <a:buAutoNum type="arabicPeriod"/>
            </a:pPr>
            <a:r>
              <a:rPr lang="en-US" sz="1800" dirty="0"/>
              <a:t>During the nine months of </a:t>
            </a:r>
            <a:r>
              <a:rPr lang="en-US" sz="1800" dirty="0"/>
              <a:t>p</a:t>
            </a:r>
            <a:r>
              <a:rPr lang="en-US" sz="1800" dirty="0" smtClean="0"/>
              <a:t>regnancy the </a:t>
            </a:r>
            <a:r>
              <a:rPr lang="en-US" sz="1800" dirty="0"/>
              <a:t>embryo grows and develops, fed through the </a:t>
            </a:r>
            <a:r>
              <a:rPr lang="en-US" sz="1800" dirty="0">
                <a:solidFill>
                  <a:srgbClr val="FF0000"/>
                </a:solidFill>
              </a:rPr>
              <a:t>placenta</a:t>
            </a:r>
          </a:p>
          <a:p>
            <a:pPr marL="891540" lvl="2" indent="-342900" fontAlgn="base">
              <a:buFont typeface="+mj-lt"/>
              <a:buAutoNum type="arabicPeriod"/>
            </a:pPr>
            <a:r>
              <a:rPr lang="en-US" sz="1800" dirty="0"/>
              <a:t>Labor and </a:t>
            </a:r>
            <a:r>
              <a:rPr lang="en-US" sz="1800" dirty="0" smtClean="0"/>
              <a:t>delivery</a:t>
            </a:r>
            <a:endParaRPr lang="en-US" sz="1800" dirty="0"/>
          </a:p>
          <a:p>
            <a:pPr lvl="3" fontAlgn="base"/>
            <a:r>
              <a:rPr lang="en-US" sz="1800" dirty="0"/>
              <a:t>The first stage of birth begins with muscular </a:t>
            </a:r>
            <a:r>
              <a:rPr lang="en-US" sz="1800" dirty="0">
                <a:solidFill>
                  <a:srgbClr val="FF0000"/>
                </a:solidFill>
              </a:rPr>
              <a:t>contractions</a:t>
            </a:r>
            <a:r>
              <a:rPr lang="en-US" sz="1800" dirty="0"/>
              <a:t> of the uterus</a:t>
            </a:r>
          </a:p>
          <a:p>
            <a:pPr lvl="3" fontAlgn="base"/>
            <a:r>
              <a:rPr lang="en-US" sz="1800" dirty="0"/>
              <a:t>In the second stage, the </a:t>
            </a:r>
            <a:r>
              <a:rPr lang="en-US" sz="1800" dirty="0">
                <a:solidFill>
                  <a:srgbClr val="FF0000"/>
                </a:solidFill>
              </a:rPr>
              <a:t>cervix</a:t>
            </a:r>
            <a:r>
              <a:rPr lang="en-US" sz="1800" dirty="0"/>
              <a:t> is fully dilated and the baby leaves the mother</a:t>
            </a:r>
          </a:p>
          <a:p>
            <a:pPr lvl="3" fontAlgn="base"/>
            <a:r>
              <a:rPr lang="en-US" sz="1800" dirty="0"/>
              <a:t>In the third stage, the </a:t>
            </a:r>
            <a:r>
              <a:rPr lang="en-US" sz="1800" dirty="0">
                <a:solidFill>
                  <a:srgbClr val="FF0000"/>
                </a:solidFill>
              </a:rPr>
              <a:t>umbilical cord </a:t>
            </a:r>
            <a:r>
              <a:rPr lang="en-US" sz="1800" dirty="0"/>
              <a:t>is cut and the placenta exits the body</a:t>
            </a:r>
          </a:p>
          <a:p>
            <a:pPr fontAlgn="base"/>
            <a:r>
              <a:rPr lang="en-US" dirty="0"/>
              <a:t>Multiple births</a:t>
            </a:r>
          </a:p>
          <a:p>
            <a:pPr lvl="1"/>
            <a:r>
              <a:rPr lang="en-US" sz="1800" dirty="0"/>
              <a:t>single fertilized cell=</a:t>
            </a:r>
            <a:r>
              <a:rPr lang="en-US" sz="1800" dirty="0">
                <a:solidFill>
                  <a:srgbClr val="FF0000"/>
                </a:solidFill>
              </a:rPr>
              <a:t>identical </a:t>
            </a:r>
            <a:r>
              <a:rPr lang="en-US" sz="1800" dirty="0" smtClean="0">
                <a:solidFill>
                  <a:srgbClr val="FF0000"/>
                </a:solidFill>
              </a:rPr>
              <a:t>twins</a:t>
            </a:r>
          </a:p>
          <a:p>
            <a:pPr lvl="1"/>
            <a:r>
              <a:rPr lang="en-US" sz="1800" dirty="0"/>
              <a:t>two fertilized eggs=</a:t>
            </a:r>
            <a:r>
              <a:rPr lang="en-US" sz="1800" dirty="0">
                <a:solidFill>
                  <a:srgbClr val="FF0000"/>
                </a:solidFill>
              </a:rPr>
              <a:t>fraternal twins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6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&amp; Egg Cells</a:t>
            </a:r>
            <a:endParaRPr lang="en-US" dirty="0"/>
          </a:p>
        </p:txBody>
      </p:sp>
      <p:pic>
        <p:nvPicPr>
          <p:cNvPr id="5" name="Shape 105" descr="http://saintzy.files.wordpress.com/2007/03/sperm-cell.jpg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00518" y="2553829"/>
            <a:ext cx="2438399" cy="243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111" descr="http://www.realscienceprograms.com/files/IMAGES/egg_cell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0755" y="2654231"/>
            <a:ext cx="304800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64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Reproductive System</a:t>
            </a:r>
            <a:endParaRPr lang="en-US" dirty="0"/>
          </a:p>
        </p:txBody>
      </p:sp>
      <p:pic>
        <p:nvPicPr>
          <p:cNvPr id="4" name="Shape 117" descr="http://www.disease-picture.com/wp-content/uploads/2008/7/22/female-reproductive-system-diagrampa.jpg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61704" y="2185439"/>
            <a:ext cx="3809999" cy="4076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080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282</TotalTime>
  <Words>284</Words>
  <Application>Microsoft Office PowerPoint</Application>
  <PresentationFormat>Widescreen</PresentationFormat>
  <Paragraphs>93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Garamond</vt:lpstr>
      <vt:lpstr>Wingdings</vt:lpstr>
      <vt:lpstr>Savon</vt:lpstr>
      <vt:lpstr>Quarter 4 Week 7</vt:lpstr>
      <vt:lpstr>DiscoveryEd:  Review the techbook for Physics! There will be videos and practice problems to help you.  Feel good with physics? Move on to Weather unit!</vt:lpstr>
      <vt:lpstr>Tuesday June 6</vt:lpstr>
      <vt:lpstr>Cinquain Poems</vt:lpstr>
      <vt:lpstr>June 7, 2017</vt:lpstr>
      <vt:lpstr>PowerPoint Presentation</vt:lpstr>
      <vt:lpstr>PowerPoint Presentation</vt:lpstr>
      <vt:lpstr>Sperm &amp; Egg Cells</vt:lpstr>
      <vt:lpstr>Female Reproductive System</vt:lpstr>
      <vt:lpstr>Zygote 1st day until 4th day</vt:lpstr>
      <vt:lpstr>Embryo 4th day until 8th week</vt:lpstr>
      <vt:lpstr>Embryo at 5 weeks</vt:lpstr>
      <vt:lpstr>Fetus 9th week until birth</vt:lpstr>
      <vt:lpstr>Fetus at Birth</vt:lpstr>
      <vt:lpstr>Reproductive Hormones</vt:lpstr>
      <vt:lpstr>Thursday June 8th </vt:lpstr>
      <vt:lpstr>Friday June 9th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4 Week 7</dc:title>
  <dc:creator>Melissa Dempsey</dc:creator>
  <cp:lastModifiedBy>Melissa Dempsey</cp:lastModifiedBy>
  <cp:revision>5</cp:revision>
  <dcterms:created xsi:type="dcterms:W3CDTF">2017-06-06T11:59:16Z</dcterms:created>
  <dcterms:modified xsi:type="dcterms:W3CDTF">2017-06-06T16:41:50Z</dcterms:modified>
</cp:coreProperties>
</file>