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060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42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3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940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2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8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8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7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2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183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nova/body/public-genom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4 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Genetics Week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EARTH DAY!!!!</a:t>
            </a:r>
          </a:p>
          <a:p>
            <a:endParaRPr lang="en-US" sz="3200" dirty="0"/>
          </a:p>
          <a:p>
            <a:r>
              <a:rPr lang="en-US" sz="3200" dirty="0" smtClean="0"/>
              <a:t>What did you do to celebrate? </a:t>
            </a:r>
          </a:p>
          <a:p>
            <a:endParaRPr lang="en-US" sz="3200" dirty="0"/>
          </a:p>
          <a:p>
            <a:r>
              <a:rPr lang="en-US" sz="3200" dirty="0" smtClean="0"/>
              <a:t>Make a political cartoon relating to Saturday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164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– Monday April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Pass back papers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Pass back Punnett Square Practice AND Pedigree Practice – review answers – turn back in for grading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Begin Risky Genetics with iPads – we will continue this tomorrow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REMINDERS: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Do you have your agenda? Write out what we’re doing today!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Do you have your yellow card visible on your table? This is a daily requirement!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Current Event Due May 17</a:t>
            </a:r>
            <a:r>
              <a:rPr lang="en-US" baseline="30000" dirty="0" smtClean="0">
                <a:sym typeface="Wingdings" panose="05000000000000000000" pitchFamily="2" charset="2"/>
              </a:rPr>
              <a:t>th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7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Risky genetics – April 24 &amp;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Introduction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pairs, work through the PBS Nova activity on your devices:</a:t>
            </a:r>
          </a:p>
          <a:p>
            <a:pPr lvl="1"/>
            <a:r>
              <a:rPr lang="en-US" dirty="0" smtClean="0"/>
              <a:t>BYOD = ONLY on the approved sites (see </a:t>
            </a:r>
            <a:r>
              <a:rPr lang="en-US" dirty="0" err="1" smtClean="0"/>
              <a:t>Weebly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BYOD = ONLY to do THIS class activity</a:t>
            </a:r>
          </a:p>
          <a:p>
            <a:pPr lvl="1"/>
            <a:r>
              <a:rPr lang="en-US" dirty="0" smtClean="0"/>
              <a:t>BYOD = </a:t>
            </a:r>
            <a:r>
              <a:rPr lang="en-US" smtClean="0"/>
              <a:t>a privilege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due Tuesday (tomorrow) at the end of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3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April 26</a:t>
            </a:r>
            <a:r>
              <a:rPr lang="en-US" baseline="30000" dirty="0" smtClean="0"/>
              <a:t>th</a:t>
            </a:r>
            <a:r>
              <a:rPr lang="en-US" dirty="0" smtClean="0"/>
              <a:t> – Field Trip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Review lessons associated with our field trip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10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27</a:t>
            </a:r>
            <a:r>
              <a:rPr lang="en-US" baseline="30000" dirty="0" smtClean="0"/>
              <a:t>th</a:t>
            </a:r>
            <a:r>
              <a:rPr lang="en-US" dirty="0" smtClean="0"/>
              <a:t> - paideia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922914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 Activity 68 silently. Take notes in your notebook to use during our paideia:</a:t>
            </a:r>
          </a:p>
          <a:p>
            <a:pPr lvl="1"/>
            <a:r>
              <a:rPr lang="en-US" sz="2000" dirty="0" smtClean="0"/>
              <a:t>Write out quotes you find relevant</a:t>
            </a:r>
          </a:p>
          <a:p>
            <a:pPr lvl="1"/>
            <a:r>
              <a:rPr lang="en-US" sz="2000" dirty="0" smtClean="0"/>
              <a:t>Record which paragraph you found quotes in</a:t>
            </a:r>
          </a:p>
          <a:p>
            <a:pPr lvl="1"/>
            <a:r>
              <a:rPr lang="en-US" sz="2000" dirty="0" smtClean="0"/>
              <a:t>Write out questions you have as you read – again, record the paragraph you are relating this to</a:t>
            </a:r>
          </a:p>
          <a:p>
            <a:pPr lvl="1"/>
            <a:r>
              <a:rPr lang="en-US" sz="2000" dirty="0" smtClean="0"/>
              <a:t>What are main concepts presented here?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Think of this as a modified CURE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698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- Paideia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analysis worksheet relating to The Lost Children</a:t>
            </a:r>
          </a:p>
          <a:p>
            <a:endParaRPr lang="en-US" dirty="0"/>
          </a:p>
          <a:p>
            <a:r>
              <a:rPr lang="en-US" dirty="0" smtClean="0"/>
              <a:t>Tomorrow we will do the investigation to see if we can find the parents through genetic analysis!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9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April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out your analysis worksheet from yesterday – make sure it is completed!</a:t>
            </a:r>
          </a:p>
          <a:p>
            <a:endParaRPr lang="en-US" dirty="0"/>
          </a:p>
          <a:p>
            <a:r>
              <a:rPr lang="en-US" dirty="0" smtClean="0"/>
              <a:t>Your partner and you will complete the Investigation 70 in the book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Fully complete the Analysis questions 1a-d &amp; 2 in your spiral notebooks. Complete sentences, show me what you’ve learned from this activity!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73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326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Integral</vt:lpstr>
      <vt:lpstr>Quarter 4 Week 1</vt:lpstr>
      <vt:lpstr>Lightning Time</vt:lpstr>
      <vt:lpstr>Warm Up – Monday April 24</vt:lpstr>
      <vt:lpstr>Risky genetics – April 24 &amp; 25</vt:lpstr>
      <vt:lpstr>Wednesday April 26th – Field Trip day!</vt:lpstr>
      <vt:lpstr>April 27th - paideia</vt:lpstr>
      <vt:lpstr>Post - Paideia</vt:lpstr>
      <vt:lpstr>Friday April 28th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4 Week 1</dc:title>
  <dc:creator>Melissa Dempsey</dc:creator>
  <cp:lastModifiedBy>Melissa Dempsey</cp:lastModifiedBy>
  <cp:revision>5</cp:revision>
  <dcterms:created xsi:type="dcterms:W3CDTF">2017-04-24T11:02:39Z</dcterms:created>
  <dcterms:modified xsi:type="dcterms:W3CDTF">2017-04-24T11:37:59Z</dcterms:modified>
</cp:coreProperties>
</file>