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160" autoAdjust="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3/13/2017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3/13/2017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pic>
        <p:nvPicPr>
          <p:cNvPr id="9" name="Picture 8" descr="Closeup of test tub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3/13/2017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3/13/2017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3/13/2017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3/13/2017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3/13/2017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3/13/2017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3/13/2017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3/13/2017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Quarter 3 Week 8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March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Make sure you got a stamp for Friday’s work.</a:t>
            </a:r>
          </a:p>
          <a:p>
            <a:endParaRPr lang="en-US" sz="2400" dirty="0"/>
          </a:p>
          <a:p>
            <a:r>
              <a:rPr lang="en-US" sz="2400" dirty="0" smtClean="0"/>
              <a:t>DNA is double stranded with 2 complementary strands. A’s bond with T’s and G’s bond with C’s. What is the complementary strand of the following DNA section?</a:t>
            </a:r>
          </a:p>
          <a:p>
            <a:pPr marL="320040" lvl="1" indent="0" algn="ctr">
              <a:buNone/>
            </a:pPr>
            <a:r>
              <a:rPr lang="en-US" sz="2400" dirty="0" smtClean="0"/>
              <a:t>GGATCCTTCATTG</a:t>
            </a:r>
          </a:p>
        </p:txBody>
      </p:sp>
    </p:spTree>
    <p:extLst>
      <p:ext uri="{BB962C8B-B14F-4D97-AF65-F5344CB8AC3E}">
        <p14:creationId xmlns:p14="http://schemas.microsoft.com/office/powerpoint/2010/main" val="336372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0215" y="1481071"/>
            <a:ext cx="5155733" cy="2691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Station 1</a:t>
            </a:r>
          </a:p>
          <a:p>
            <a:pPr marL="0" indent="0">
              <a:buNone/>
            </a:pPr>
            <a:r>
              <a:rPr lang="en-US" sz="1600" dirty="0" smtClean="0"/>
              <a:t>Strawberry DNA Extraction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Following the CLASS COPY directions.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Complete the student sheet as you complete the lab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CLEAN UP all materials to prep for the next group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69262" y="1481071"/>
            <a:ext cx="4755938" cy="22781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Station 3</a:t>
            </a:r>
          </a:p>
          <a:p>
            <a:pPr marL="0" indent="0">
              <a:buNone/>
            </a:pPr>
            <a:r>
              <a:rPr lang="en-US" sz="1800" dirty="0" smtClean="0"/>
              <a:t>“What’s the Code” Interactive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Use the student sheet to complete the interactive.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Make sure the use the search bar for “What’s the Code”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Use the specific laptops set up labeled Station 3</a:t>
            </a:r>
            <a:endParaRPr lang="en-US" sz="18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10216" y="4172755"/>
            <a:ext cx="4599629" cy="2292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ts val="2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ts val="1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ts val="1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ts val="1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7320" indent="-228600" algn="l" defTabSz="914400" rtl="0" eaLnBrk="1" latinLnBrk="0" hangingPunct="1">
              <a:spcBef>
                <a:spcPts val="8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Station 2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DNAi</a:t>
            </a:r>
            <a:r>
              <a:rPr lang="en-US" dirty="0" smtClean="0"/>
              <a:t> Timeline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the student sheet to complete the interactive to learn some history on the discovery of DNA.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the specific laptops set up labeled Station 2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369262" y="3884246"/>
            <a:ext cx="4599629" cy="25809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ts val="2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ts val="1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ts val="1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ts val="1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7320" indent="-228600" algn="l" defTabSz="914400" rtl="0" eaLnBrk="1" latinLnBrk="0" hangingPunct="1">
              <a:spcBef>
                <a:spcPts val="8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Station 4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Genetic Testing Case Studies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Examine 1 of the case studies in the folder.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 on Mrs. Dempsey’s website to follow the link to learn more about genetic testing.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Answer the scenario question in your spiral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Stations – Day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0215" y="1481071"/>
            <a:ext cx="5155733" cy="2691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Station 1</a:t>
            </a:r>
          </a:p>
          <a:p>
            <a:pPr marL="0" indent="0">
              <a:buNone/>
            </a:pPr>
            <a:r>
              <a:rPr lang="en-US" sz="1600" dirty="0" smtClean="0"/>
              <a:t>Strawberry DNA Extraction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Following the CLASS COPY directions.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Complete the student sheet as you complete the lab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CLEAN UP all materials to prep for the next group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69262" y="1481071"/>
            <a:ext cx="4755938" cy="22781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Station 3</a:t>
            </a:r>
          </a:p>
          <a:p>
            <a:pPr marL="0" indent="0">
              <a:buNone/>
            </a:pPr>
            <a:r>
              <a:rPr lang="en-US" sz="1800" dirty="0" smtClean="0"/>
              <a:t>“What’s the Code” Interactive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Use the student sheet to complete the interactive.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Make sure the use the search bar for “What’s the Code”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Use the specific laptops set up labeled Station 3</a:t>
            </a:r>
            <a:endParaRPr lang="en-US" sz="18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10216" y="4172755"/>
            <a:ext cx="4599629" cy="2292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ts val="2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ts val="1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ts val="1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ts val="1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7320" indent="-228600" algn="l" defTabSz="914400" rtl="0" eaLnBrk="1" latinLnBrk="0" hangingPunct="1">
              <a:spcBef>
                <a:spcPts val="8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Station 2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DNAi</a:t>
            </a:r>
            <a:r>
              <a:rPr lang="en-US" dirty="0" smtClean="0"/>
              <a:t> Timeline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the student sheet to complete the interactive to learn some history on the discovery of DNA.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the specific laptops set up labeled Station 2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369262" y="3884246"/>
            <a:ext cx="4599629" cy="25809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ts val="2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ts val="1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ts val="1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ts val="1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7320" indent="-228600" algn="l" defTabSz="914400" rtl="0" eaLnBrk="1" latinLnBrk="0" hangingPunct="1">
              <a:spcBef>
                <a:spcPts val="8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Station 4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Genetic Testing Case Studies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Examine 1 of the case studies in the folder.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 on Mrs. Dempsey’s website to follow the link to learn more about genetic testing.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Answer the scenario question in your spiral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15</a:t>
            </a:r>
            <a:r>
              <a:rPr lang="en-US" baseline="30000" dirty="0" smtClean="0"/>
              <a:t>th</a:t>
            </a:r>
            <a:r>
              <a:rPr lang="en-US" dirty="0" smtClean="0"/>
              <a:t> – 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Current Events Due today!</a:t>
            </a:r>
          </a:p>
          <a:p>
            <a:r>
              <a:rPr lang="en-US" dirty="0" smtClean="0"/>
              <a:t>All missing work due Friday!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Begin reading about cell division in our purple textbooks – Activity 63.</a:t>
            </a:r>
          </a:p>
          <a:p>
            <a:endParaRPr lang="en-US" dirty="0"/>
          </a:p>
          <a:p>
            <a:r>
              <a:rPr lang="en-US" dirty="0" smtClean="0"/>
              <a:t>Answer all “Stopping to Think” questions (there are 5) as you read.</a:t>
            </a:r>
          </a:p>
          <a:p>
            <a:endParaRPr lang="en-US" dirty="0"/>
          </a:p>
          <a:p>
            <a:r>
              <a:rPr lang="en-US" dirty="0" smtClean="0"/>
              <a:t>Complete the Analysis as a table group on a poster paper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 the activity by yourself</a:t>
            </a:r>
          </a:p>
          <a:p>
            <a:endParaRPr lang="en-US" dirty="0"/>
          </a:p>
          <a:p>
            <a:r>
              <a:rPr lang="en-US" dirty="0" smtClean="0"/>
              <a:t>Complete all the “Stopping to Think” questions in complete sentences</a:t>
            </a:r>
          </a:p>
          <a:p>
            <a:endParaRPr lang="en-US" dirty="0"/>
          </a:p>
          <a:p>
            <a:r>
              <a:rPr lang="en-US" dirty="0" smtClean="0"/>
              <a:t>Complete the Extension in your spiral notebooks – BYOD for video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 a table group:</a:t>
            </a:r>
          </a:p>
          <a:p>
            <a:endParaRPr lang="en-US" dirty="0"/>
          </a:p>
          <a:p>
            <a:r>
              <a:rPr lang="en-US" dirty="0" smtClean="0"/>
              <a:t>Complete the Analysis diagram on the given sheet of paper. Be ready to share with the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6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smtClean="0"/>
              <a:t>16</a:t>
            </a:r>
            <a:r>
              <a:rPr lang="en-US" baseline="30000" smtClean="0"/>
              <a:t>th</a:t>
            </a:r>
            <a:r>
              <a:rPr lang="en-US" smtClean="0"/>
              <a:t> &amp; 17</a:t>
            </a:r>
            <a:r>
              <a:rPr lang="en-US" baseline="30000" smtClean="0"/>
              <a:t>th</a:t>
            </a:r>
            <a:r>
              <a:rPr lang="en-US" smtClean="0"/>
              <a:t> – </a:t>
            </a:r>
            <a:r>
              <a:rPr lang="en-US" dirty="0" smtClean="0"/>
              <a:t>Mitosis Flipbooks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In your spiral notebooks draw out the steps of Mitosis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Use the yellow textbook pages C80-C85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800" dirty="0" smtClean="0"/>
              <a:t>This will be your guide for making your flipbooks. </a:t>
            </a: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1800" dirty="0" smtClean="0"/>
              <a:t>Answer the review questions on C85 to test your understanding of the process.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Get a stamp for the steps prior to making your flipbook.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Flipbook Directions: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Get 5 notecards and cut them in half.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The first page will be the title page of the book.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Use 2 notecards per step of mitosis to show how cells divide animation style.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On the back of each picture you should write out what is happening to show your understanding of cell division.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Color and detail is expected!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9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ience Project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60.potx" id="{B0D06C54-B873-49D2-AD73-EE9BB8599BFF}" vid="{334807F6-B3E0-4323-AC38-BDC7A606DAA1}"/>
    </a:ext>
  </a:extLst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presentation (widescreen)</Template>
  <TotalTime>169</TotalTime>
  <Words>577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Science Project 16x9</vt:lpstr>
      <vt:lpstr>Quarter 3 Week 8</vt:lpstr>
      <vt:lpstr>Monday March 13th </vt:lpstr>
      <vt:lpstr>DNA Stations</vt:lpstr>
      <vt:lpstr>DNA Stations – Day 2</vt:lpstr>
      <vt:lpstr>March 15th – Cell Division</vt:lpstr>
      <vt:lpstr>Activity 63</vt:lpstr>
      <vt:lpstr>March 16th &amp; 17th – Mitosis Flipbooks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3 Week 8</dc:title>
  <dc:creator>Melissa Dempsey</dc:creator>
  <cp:lastModifiedBy>Melissa Dempsey</cp:lastModifiedBy>
  <cp:revision>5</cp:revision>
  <dcterms:created xsi:type="dcterms:W3CDTF">2017-03-13T12:18:44Z</dcterms:created>
  <dcterms:modified xsi:type="dcterms:W3CDTF">2017-03-13T15:08:21Z</dcterms:modified>
</cp:coreProperties>
</file>