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3 Week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February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Cells Unit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6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you have finished the </a:t>
            </a:r>
            <a:r>
              <a:rPr lang="en-US" dirty="0" err="1" smtClean="0"/>
              <a:t>ScienceWorld</a:t>
            </a:r>
            <a:r>
              <a:rPr lang="en-US" dirty="0" smtClean="0"/>
              <a:t> packet and turned it in!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Choose 1 type of cell and draw out a model of it, labeling key organelles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list of supplies THAT YOU HAVE ACCESS TO that could represent the parts of the cell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Bring in materials and BUILD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Prize for the BEST MODEL – as chosen by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3" y="62326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899" y="3324638"/>
            <a:ext cx="3170701" cy="336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6" y="3117574"/>
            <a:ext cx="4386470" cy="328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65" y="48038"/>
            <a:ext cx="3799888" cy="3541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42" y="1547192"/>
            <a:ext cx="22479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956" y="4055330"/>
            <a:ext cx="3523752" cy="26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February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8197"/>
            <a:ext cx="8825659" cy="400533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Group project work day! </a:t>
            </a:r>
          </a:p>
          <a:p>
            <a:endParaRPr lang="en-US" sz="2400" dirty="0"/>
          </a:p>
          <a:p>
            <a:r>
              <a:rPr lang="en-US" sz="2400" dirty="0" smtClean="0"/>
              <a:t>We will see how many of you finish today to begin presentations tomorrow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Extra credit for those who “win” the money to develop their “cure”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We will be doing group peer evaluations too, so make sure you are all doing your part to ensure a successful project!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“Cure”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2439"/>
            <a:ext cx="8825659" cy="38765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a function in cancerous cells not found in normal cells that you can target as a cancer treatment. In your presentation, address: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What is it?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it works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Side effects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Anticipated length of treatment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Does this work for genetic cancers, environmental cancers, or both? How?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9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186781" cy="706964"/>
          </a:xfrm>
        </p:spPr>
        <p:txBody>
          <a:bodyPr/>
          <a:lstStyle/>
          <a:p>
            <a:r>
              <a:rPr lang="en-US" dirty="0" smtClean="0"/>
              <a:t>Wednesday March 1</a:t>
            </a:r>
            <a:r>
              <a:rPr lang="en-US" baseline="30000" dirty="0" smtClean="0"/>
              <a:t>st</a:t>
            </a:r>
            <a:r>
              <a:rPr lang="en-US" dirty="0" smtClean="0"/>
              <a:t>	- Friday March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6682"/>
            <a:ext cx="8825659" cy="375311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Group presentations</a:t>
            </a:r>
          </a:p>
          <a:p>
            <a:endParaRPr lang="en-US" sz="2400" dirty="0"/>
          </a:p>
          <a:p>
            <a:r>
              <a:rPr lang="en-US" sz="2400" dirty="0" smtClean="0"/>
              <a:t>4 of you will be deemed the “medical board” and will peer review the group presenting</a:t>
            </a:r>
          </a:p>
          <a:p>
            <a:endParaRPr lang="en-US" sz="2400" dirty="0"/>
          </a:p>
          <a:p>
            <a:r>
              <a:rPr lang="en-US" sz="2400" dirty="0" smtClean="0"/>
              <a:t>Everyone needs to come up with 2 quality questions to ask each group as they present. Write them in your spiral notebook – I will call on you at the end to share 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9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318</TotalTime>
  <Words>256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 Boardroom</vt:lpstr>
      <vt:lpstr>Quarter 3 Week 6</vt:lpstr>
      <vt:lpstr>Monday February 27th </vt:lpstr>
      <vt:lpstr>Lightning time</vt:lpstr>
      <vt:lpstr>PowerPoint Presentation</vt:lpstr>
      <vt:lpstr>Tuesday February 28th </vt:lpstr>
      <vt:lpstr>Your “Cure” Details</vt:lpstr>
      <vt:lpstr>Wednesday March 1st - Friday March 3rd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3 Week 6</dc:title>
  <dc:creator>Melissa Dempsey</dc:creator>
  <cp:lastModifiedBy>Melissa Dempsey</cp:lastModifiedBy>
  <cp:revision>7</cp:revision>
  <dcterms:created xsi:type="dcterms:W3CDTF">2017-02-28T12:36:43Z</dcterms:created>
  <dcterms:modified xsi:type="dcterms:W3CDTF">2017-02-28T17:55:07Z</dcterms:modified>
</cp:coreProperties>
</file>