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3 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3152"/>
          </a:xfrm>
        </p:spPr>
        <p:txBody>
          <a:bodyPr/>
          <a:lstStyle/>
          <a:p>
            <a:r>
              <a:rPr lang="en-US" dirty="0" smtClean="0"/>
              <a:t>Warm up – February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351" y="1696978"/>
            <a:ext cx="9905998" cy="1389846"/>
          </a:xfrm>
        </p:spPr>
        <p:txBody>
          <a:bodyPr/>
          <a:lstStyle/>
          <a:p>
            <a:r>
              <a:rPr lang="en-US" dirty="0" smtClean="0"/>
              <a:t>Grab the graphic organizer to compare and contrast the plant and animal cell. </a:t>
            </a:r>
          </a:p>
          <a:p>
            <a:r>
              <a:rPr lang="en-US" dirty="0" smtClean="0"/>
              <a:t>Use the pictures below to help you!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" y="2743200"/>
            <a:ext cx="4459447" cy="3913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27" y="2743200"/>
            <a:ext cx="4268907" cy="39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BYOD – QR Code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Follow each of the QR codes to the related site/picture.</a:t>
            </a:r>
          </a:p>
          <a:p>
            <a:endParaRPr lang="en-US" sz="2400" dirty="0"/>
          </a:p>
          <a:p>
            <a:r>
              <a:rPr lang="en-US" sz="2400" dirty="0" smtClean="0"/>
              <a:t>In your notebooks, reflect on what the site showed/introduced you to regarding cancer!</a:t>
            </a:r>
          </a:p>
          <a:p>
            <a:endParaRPr lang="en-US" sz="2400" dirty="0"/>
          </a:p>
          <a:p>
            <a:r>
              <a:rPr lang="en-US" sz="2400" dirty="0" smtClean="0"/>
              <a:t>Stamp for all reflections (2-3 sentences each!)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14 – Continue BYOD – QR Code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Follow each of the QR codes to the related site/picture.</a:t>
            </a:r>
          </a:p>
          <a:p>
            <a:endParaRPr lang="en-US" sz="2400" dirty="0"/>
          </a:p>
          <a:p>
            <a:r>
              <a:rPr lang="en-US" sz="2400" dirty="0" smtClean="0"/>
              <a:t>In your notebooks, reflect on what the site showed/introduced you to regarding cancer!</a:t>
            </a:r>
          </a:p>
          <a:p>
            <a:endParaRPr lang="en-US" sz="2400" dirty="0"/>
          </a:p>
          <a:p>
            <a:r>
              <a:rPr lang="en-US" sz="2400" dirty="0" smtClean="0"/>
              <a:t>Stamp for all reflections (2-3 sentences each!)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98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Cure for Cancer – A PBL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7827"/>
            <a:ext cx="9905998" cy="38033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Groups of 4</a:t>
            </a:r>
          </a:p>
          <a:p>
            <a:endParaRPr lang="en-US" sz="2400" dirty="0"/>
          </a:p>
          <a:p>
            <a:r>
              <a:rPr lang="en-US" sz="2400" dirty="0" smtClean="0"/>
              <a:t>1 rubric per group</a:t>
            </a:r>
          </a:p>
          <a:p>
            <a:endParaRPr lang="en-US" sz="2400" dirty="0"/>
          </a:p>
          <a:p>
            <a:r>
              <a:rPr lang="en-US" sz="2400" dirty="0" smtClean="0"/>
              <a:t>Jigsaw style learning/teaching to complete project</a:t>
            </a:r>
          </a:p>
          <a:p>
            <a:endParaRPr lang="en-US" sz="2400" dirty="0"/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research day = tomorrow in the media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35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15 – The Cure For Cancer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1079"/>
            <a:ext cx="9905998" cy="3790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Media Center Day</a:t>
            </a:r>
          </a:p>
          <a:p>
            <a:endParaRPr lang="en-US" sz="2800" dirty="0"/>
          </a:p>
          <a:p>
            <a:r>
              <a:rPr lang="en-US" sz="2800" dirty="0" smtClean="0"/>
              <a:t>Finish your Jigsaw graphic organizer and be ready to teach your group about your topic question</a:t>
            </a:r>
          </a:p>
          <a:p>
            <a:endParaRPr lang="en-US" sz="2800" dirty="0"/>
          </a:p>
          <a:p>
            <a:r>
              <a:rPr lang="en-US" sz="2800" dirty="0" smtClean="0"/>
              <a:t>You should have at least 5 major points you want to teach your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04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16 – 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 groups, each person will get 10 minutes to teach their members about their topic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Make sure to ask questions so everyone really understands the background information for this part of the project.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41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17 – 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Today – your group will take everything you’ve learned and create the first part of your presentation.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Use the rubric to help guide how to put together the “Background Information” aspect of the project.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767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364</TotalTime>
  <Words>272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Quarter 3 week 4</vt:lpstr>
      <vt:lpstr>Warm up – February 13th </vt:lpstr>
      <vt:lpstr>BYOD – QR Code gallery walk</vt:lpstr>
      <vt:lpstr>February 14 – Continue BYOD – QR Code gallery walk</vt:lpstr>
      <vt:lpstr>The Cure for Cancer – A PBL Unit</vt:lpstr>
      <vt:lpstr>February 15 – The Cure For Cancer </vt:lpstr>
      <vt:lpstr>February 16 – Background Information</vt:lpstr>
      <vt:lpstr>February 17 – Background Information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3 week 4</dc:title>
  <dc:creator>Melissa Dempsey</dc:creator>
  <cp:lastModifiedBy>Melissa Dempsey</cp:lastModifiedBy>
  <cp:revision>2</cp:revision>
  <dcterms:created xsi:type="dcterms:W3CDTF">2017-02-13T14:03:28Z</dcterms:created>
  <dcterms:modified xsi:type="dcterms:W3CDTF">2017-02-13T20:07:58Z</dcterms:modified>
</cp:coreProperties>
</file>