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63" r:id="rId5"/>
    <p:sldId id="262" r:id="rId6"/>
    <p:sldId id="259" r:id="rId7"/>
    <p:sldId id="264"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8456" autoAdjust="0"/>
  </p:normalViewPr>
  <p:slideViewPr>
    <p:cSldViewPr snapToGrid="0">
      <p:cViewPr varScale="1">
        <p:scale>
          <a:sx n="58" d="100"/>
          <a:sy n="58" d="100"/>
        </p:scale>
        <p:origin x="1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79094-EF7C-499F-AB99-8171C4211BC2}"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79ED6-04A5-431C-B80C-7D32C593E428}" type="slidenum">
              <a:rPr lang="en-US" smtClean="0"/>
              <a:t>‹#›</a:t>
            </a:fld>
            <a:endParaRPr lang="en-US"/>
          </a:p>
        </p:txBody>
      </p:sp>
    </p:spTree>
    <p:extLst>
      <p:ext uri="{BB962C8B-B14F-4D97-AF65-F5344CB8AC3E}">
        <p14:creationId xmlns:p14="http://schemas.microsoft.com/office/powerpoint/2010/main" val="270053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Video with a great explanation of unicellular, multicellular and the characteristics of living things. Stop the video after the explanation of </a:t>
            </a:r>
            <a:r>
              <a:rPr lang="en-US" sz="1200" b="0" i="0" u="none" strike="noStrike" kern="1200" dirty="0" err="1" smtClean="0">
                <a:solidFill>
                  <a:schemeClr val="tx1"/>
                </a:solidFill>
                <a:effectLst/>
                <a:latin typeface="+mn-lt"/>
                <a:ea typeface="+mn-ea"/>
                <a:cs typeface="+mn-cs"/>
              </a:rPr>
              <a:t>uni</a:t>
            </a:r>
            <a:r>
              <a:rPr lang="en-US" sz="1200" b="0" i="0" u="none" strike="noStrike" kern="1200" dirty="0" smtClean="0">
                <a:solidFill>
                  <a:schemeClr val="tx1"/>
                </a:solidFill>
                <a:effectLst/>
                <a:latin typeface="+mn-lt"/>
                <a:ea typeface="+mn-ea"/>
                <a:cs typeface="+mn-cs"/>
              </a:rPr>
              <a:t> and multicellular...let students discuss it and create something in their notebooks that will help them remember the difference. Encourage creativity. After each characteristic of life presented, stop the video and have students discuss, even act out kinesthetically, that particular characteristic. </a:t>
            </a:r>
            <a:r>
              <a:rPr lang="en-US" sz="1200" b="0" i="0" u="none" strike="noStrike" kern="1200" smtClean="0">
                <a:solidFill>
                  <a:schemeClr val="tx1"/>
                </a:solidFill>
                <a:effectLst/>
                <a:latin typeface="+mn-lt"/>
                <a:ea typeface="+mn-ea"/>
                <a:cs typeface="+mn-cs"/>
              </a:rPr>
              <a:t>Before starting the video again, allow students time to write in their notebooks a way they will remember.)</a:t>
            </a:r>
            <a:endParaRPr lang="en-US"/>
          </a:p>
        </p:txBody>
      </p:sp>
      <p:sp>
        <p:nvSpPr>
          <p:cNvPr id="4" name="Slide Number Placeholder 3"/>
          <p:cNvSpPr>
            <a:spLocks noGrp="1"/>
          </p:cNvSpPr>
          <p:nvPr>
            <p:ph type="sldNum" sz="quarter" idx="10"/>
          </p:nvPr>
        </p:nvSpPr>
        <p:spPr/>
        <p:txBody>
          <a:bodyPr/>
          <a:lstStyle/>
          <a:p>
            <a:fld id="{00679ED6-04A5-431C-B80C-7D32C593E428}" type="slidenum">
              <a:rPr lang="en-US" smtClean="0"/>
              <a:t>2</a:t>
            </a:fld>
            <a:endParaRPr lang="en-US"/>
          </a:p>
        </p:txBody>
      </p:sp>
    </p:spTree>
    <p:extLst>
      <p:ext uri="{BB962C8B-B14F-4D97-AF65-F5344CB8AC3E}">
        <p14:creationId xmlns:p14="http://schemas.microsoft.com/office/powerpoint/2010/main" val="23169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1/24/2017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uUzQW29Aw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wJyUtbn0O5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Quarter 3 Week 1</a:t>
            </a:r>
            <a:endParaRPr lang="en-US" dirty="0"/>
          </a:p>
        </p:txBody>
      </p:sp>
      <p:sp>
        <p:nvSpPr>
          <p:cNvPr id="3" name="Subtitle 2"/>
          <p:cNvSpPr>
            <a:spLocks noGrp="1"/>
          </p:cNvSpPr>
          <p:nvPr>
            <p:ph type="subTitle" idx="1"/>
          </p:nvPr>
        </p:nvSpPr>
        <p:spPr/>
        <p:txBody>
          <a:bodyPr/>
          <a:lstStyle/>
          <a:p>
            <a:r>
              <a:rPr lang="en-US" dirty="0" smtClean="0"/>
              <a:t>Cells unit</a:t>
            </a:r>
            <a:endParaRPr lang="en-US" dirty="0"/>
          </a:p>
        </p:txBody>
      </p:sp>
    </p:spTree>
    <p:extLst>
      <p:ext uri="{BB962C8B-B14F-4D97-AF65-F5344CB8AC3E}">
        <p14:creationId xmlns:p14="http://schemas.microsoft.com/office/powerpoint/2010/main" val="942632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23</a:t>
            </a:r>
            <a:r>
              <a:rPr lang="en-US" baseline="30000" dirty="0" smtClean="0"/>
              <a:t>rd</a:t>
            </a:r>
            <a:r>
              <a:rPr lang="en-US" dirty="0" smtClean="0"/>
              <a:t>!</a:t>
            </a:r>
            <a:br>
              <a:rPr lang="en-US" dirty="0" smtClean="0"/>
            </a:br>
            <a:r>
              <a:rPr lang="en-US" dirty="0"/>
              <a:t/>
            </a:r>
            <a:br>
              <a:rPr lang="en-US" dirty="0"/>
            </a:br>
            <a:r>
              <a:rPr lang="en-US" dirty="0" smtClean="0"/>
              <a:t>Characteristics of Living Things</a:t>
            </a:r>
            <a:endParaRPr lang="en-US" dirty="0"/>
          </a:p>
        </p:txBody>
      </p:sp>
      <p:sp>
        <p:nvSpPr>
          <p:cNvPr id="3" name="Content Placeholder 2"/>
          <p:cNvSpPr>
            <a:spLocks noGrp="1"/>
          </p:cNvSpPr>
          <p:nvPr>
            <p:ph idx="1"/>
          </p:nvPr>
        </p:nvSpPr>
        <p:spPr/>
        <p:txBody>
          <a:bodyPr/>
          <a:lstStyle/>
          <a:p>
            <a:r>
              <a:rPr lang="en-US" dirty="0" smtClean="0"/>
              <a:t>We will watch a </a:t>
            </a:r>
            <a:r>
              <a:rPr lang="en-US" dirty="0" smtClean="0">
                <a:hlinkClick r:id="rId3"/>
              </a:rPr>
              <a:t>video</a:t>
            </a:r>
            <a:endParaRPr lang="en-US" dirty="0" smtClean="0"/>
          </a:p>
          <a:p>
            <a:endParaRPr lang="en-US" dirty="0"/>
          </a:p>
          <a:p>
            <a:r>
              <a:rPr lang="en-US" dirty="0" smtClean="0"/>
              <a:t>Record each Characteristic in your notebook</a:t>
            </a:r>
            <a:endParaRPr lang="en-US" dirty="0"/>
          </a:p>
        </p:txBody>
      </p:sp>
    </p:spTree>
    <p:extLst>
      <p:ext uri="{BB962C8B-B14F-4D97-AF65-F5344CB8AC3E}">
        <p14:creationId xmlns:p14="http://schemas.microsoft.com/office/powerpoint/2010/main" val="1597069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Cars Living??</a:t>
            </a:r>
            <a:endParaRPr lang="en-US" dirty="0"/>
          </a:p>
        </p:txBody>
      </p:sp>
      <p:sp>
        <p:nvSpPr>
          <p:cNvPr id="3" name="Content Placeholder 2"/>
          <p:cNvSpPr>
            <a:spLocks noGrp="1"/>
          </p:cNvSpPr>
          <p:nvPr>
            <p:ph idx="1"/>
          </p:nvPr>
        </p:nvSpPr>
        <p:spPr/>
        <p:txBody>
          <a:bodyPr/>
          <a:lstStyle/>
          <a:p>
            <a:r>
              <a:rPr lang="en-US" dirty="0" smtClean="0"/>
              <a:t>Pair up and work out the Martian and the Car activity.</a:t>
            </a:r>
          </a:p>
          <a:p>
            <a:endParaRPr lang="en-US" dirty="0"/>
          </a:p>
          <a:p>
            <a:r>
              <a:rPr lang="en-US" dirty="0" smtClean="0"/>
              <a:t>Complete in your notebook, then I will assign you a side (Defense or Prosecution) and write out your argument on a white board – how good is your evidence to win the case?</a:t>
            </a:r>
            <a:endParaRPr lang="en-US" dirty="0"/>
          </a:p>
        </p:txBody>
      </p:sp>
    </p:spTree>
    <p:extLst>
      <p:ext uri="{BB962C8B-B14F-4D97-AF65-F5344CB8AC3E}">
        <p14:creationId xmlns:p14="http://schemas.microsoft.com/office/powerpoint/2010/main" val="2776379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 time</a:t>
            </a:r>
            <a:endParaRPr lang="en-US" dirty="0"/>
          </a:p>
        </p:txBody>
      </p:sp>
      <p:sp>
        <p:nvSpPr>
          <p:cNvPr id="3" name="Content Placeholder 2"/>
          <p:cNvSpPr>
            <a:spLocks noGrp="1"/>
          </p:cNvSpPr>
          <p:nvPr>
            <p:ph idx="1"/>
          </p:nvPr>
        </p:nvSpPr>
        <p:spPr/>
        <p:txBody>
          <a:bodyPr>
            <a:normAutofit/>
          </a:bodyPr>
          <a:lstStyle/>
          <a:p>
            <a:r>
              <a:rPr lang="en-US" sz="2400" dirty="0" smtClean="0"/>
              <a:t>Finish crossword puzzle for the Science World magazine</a:t>
            </a:r>
          </a:p>
          <a:p>
            <a:endParaRPr lang="en-US" sz="2400" dirty="0"/>
          </a:p>
          <a:p>
            <a:r>
              <a:rPr lang="en-US" sz="2400" dirty="0" smtClean="0"/>
              <a:t>Gather a packet to look deeper into the Antibiotic Resistance article</a:t>
            </a:r>
          </a:p>
          <a:p>
            <a:endParaRPr lang="en-US" sz="2400" dirty="0"/>
          </a:p>
          <a:p>
            <a:r>
              <a:rPr lang="en-US" sz="2400" dirty="0" smtClean="0"/>
              <a:t>All parts should be finished by Friday </a:t>
            </a:r>
            <a:r>
              <a:rPr lang="en-US" sz="2400" dirty="0" smtClean="0">
                <a:sym typeface="Wingdings" panose="05000000000000000000" pitchFamily="2" charset="2"/>
              </a:rPr>
              <a:t></a:t>
            </a:r>
            <a:endParaRPr lang="en-US" sz="2400" dirty="0"/>
          </a:p>
        </p:txBody>
      </p:sp>
    </p:spTree>
    <p:extLst>
      <p:ext uri="{BB962C8B-B14F-4D97-AF65-F5344CB8AC3E}">
        <p14:creationId xmlns:p14="http://schemas.microsoft.com/office/powerpoint/2010/main" val="153006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January 24</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1141413" y="2139351"/>
            <a:ext cx="9905998" cy="3651849"/>
          </a:xfrm>
        </p:spPr>
        <p:txBody>
          <a:bodyPr>
            <a:normAutofit/>
          </a:bodyPr>
          <a:lstStyle/>
          <a:p>
            <a:pPr marL="0" indent="0">
              <a:buNone/>
            </a:pPr>
            <a:r>
              <a:rPr lang="en-US" sz="2800" dirty="0" smtClean="0"/>
              <a:t>On a separate sheet of paper – complete the following prompt in 4-8 sentences:</a:t>
            </a:r>
          </a:p>
          <a:p>
            <a:pPr marL="0" indent="0">
              <a:buNone/>
            </a:pPr>
            <a:endParaRPr lang="en-US" sz="2800" dirty="0"/>
          </a:p>
          <a:p>
            <a:pPr marL="0" indent="0">
              <a:buNone/>
            </a:pPr>
            <a:r>
              <a:rPr lang="en-US" sz="2800" dirty="0" smtClean="0"/>
              <a:t>Prove why an automobile is considered a non-living thing.</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83" y="281557"/>
            <a:ext cx="4716252" cy="2471316"/>
          </a:xfrm>
          <a:prstGeom prst="rect">
            <a:avLst/>
          </a:prstGeom>
        </p:spPr>
      </p:pic>
    </p:spTree>
    <p:extLst>
      <p:ext uri="{BB962C8B-B14F-4D97-AF65-F5344CB8AC3E}">
        <p14:creationId xmlns:p14="http://schemas.microsoft.com/office/powerpoint/2010/main" val="2669542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24</a:t>
            </a:r>
            <a:r>
              <a:rPr lang="en-US" baseline="30000" dirty="0" smtClean="0"/>
              <a:t>th</a:t>
            </a:r>
            <a:r>
              <a:rPr lang="en-US" dirty="0" smtClean="0"/>
              <a:t> &amp; 25</a:t>
            </a:r>
            <a:r>
              <a:rPr lang="en-US" baseline="30000" dirty="0" smtClean="0"/>
              <a:t>th</a:t>
            </a:r>
            <a:r>
              <a:rPr lang="en-US" dirty="0" smtClean="0"/>
              <a:t> </a:t>
            </a:r>
            <a:br>
              <a:rPr lang="en-US" dirty="0" smtClean="0"/>
            </a:br>
            <a:r>
              <a:rPr lang="en-US" dirty="0"/>
              <a:t/>
            </a:r>
            <a:br>
              <a:rPr lang="en-US" dirty="0"/>
            </a:br>
            <a:r>
              <a:rPr lang="en-US" dirty="0" smtClean="0"/>
              <a:t>BYOD – Cell Theory: Historical Timeline</a:t>
            </a:r>
            <a:endParaRPr lang="en-US" dirty="0"/>
          </a:p>
        </p:txBody>
      </p:sp>
      <p:sp>
        <p:nvSpPr>
          <p:cNvPr id="3" name="Content Placeholder 2"/>
          <p:cNvSpPr>
            <a:spLocks noGrp="1"/>
          </p:cNvSpPr>
          <p:nvPr>
            <p:ph idx="1"/>
          </p:nvPr>
        </p:nvSpPr>
        <p:spPr>
          <a:xfrm>
            <a:off x="1141413" y="2269864"/>
            <a:ext cx="9905998" cy="3803131"/>
          </a:xfrm>
        </p:spPr>
        <p:txBody>
          <a:bodyPr>
            <a:normAutofit/>
          </a:bodyPr>
          <a:lstStyle/>
          <a:p>
            <a:r>
              <a:rPr lang="en-US" sz="2400" b="1" dirty="0" smtClean="0"/>
              <a:t>Individually – using your device or one of my computers, watch the video and complete the given timeline</a:t>
            </a:r>
          </a:p>
          <a:p>
            <a:endParaRPr lang="en-US" sz="2400" b="1" dirty="0"/>
          </a:p>
          <a:p>
            <a:r>
              <a:rPr lang="en-US" sz="2400" b="1" dirty="0" smtClean="0"/>
              <a:t>Second – complete the questions and your OWN timeline in the space provided</a:t>
            </a:r>
          </a:p>
          <a:p>
            <a:endParaRPr lang="en-US" sz="2400" b="1" dirty="0"/>
          </a:p>
          <a:p>
            <a:r>
              <a:rPr lang="en-US" sz="2400" b="1" dirty="0" smtClean="0"/>
              <a:t>This is due </a:t>
            </a:r>
            <a:r>
              <a:rPr lang="en-US" sz="2400" b="1" u="sng" dirty="0" smtClean="0"/>
              <a:t>TOMORROW</a:t>
            </a:r>
            <a:r>
              <a:rPr lang="en-US" sz="2400" b="1" dirty="0" smtClean="0"/>
              <a:t>!</a:t>
            </a:r>
            <a:endParaRPr lang="en-US" sz="2400" b="1" dirty="0"/>
          </a:p>
        </p:txBody>
      </p:sp>
    </p:spTree>
    <p:extLst>
      <p:ext uri="{BB962C8B-B14F-4D97-AF65-F5344CB8AC3E}">
        <p14:creationId xmlns:p14="http://schemas.microsoft.com/office/powerpoint/2010/main" val="3006096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January 26</a:t>
            </a:r>
            <a:r>
              <a:rPr lang="en-US" baseline="30000" dirty="0" smtClean="0"/>
              <a:t>th</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err="1" smtClean="0"/>
              <a:t>FreeWrite</a:t>
            </a:r>
            <a:r>
              <a:rPr lang="en-US" sz="2800" dirty="0" smtClean="0"/>
              <a:t>! </a:t>
            </a:r>
          </a:p>
          <a:p>
            <a:endParaRPr lang="en-US" sz="2800" dirty="0"/>
          </a:p>
          <a:p>
            <a:r>
              <a:rPr lang="en-US" sz="2800" dirty="0" smtClean="0"/>
              <a:t>Watch the </a:t>
            </a:r>
            <a:r>
              <a:rPr lang="en-US" sz="2800" dirty="0" smtClean="0">
                <a:hlinkClick r:id="rId2"/>
              </a:rPr>
              <a:t>video</a:t>
            </a:r>
            <a:r>
              <a:rPr lang="en-US" sz="2800" dirty="0" smtClean="0"/>
              <a:t> and do a 3 minute </a:t>
            </a:r>
            <a:r>
              <a:rPr lang="en-US" sz="2800" dirty="0" err="1" smtClean="0"/>
              <a:t>freewrite</a:t>
            </a:r>
            <a:r>
              <a:rPr lang="en-US" sz="2800" dirty="0" smtClean="0"/>
              <a:t> </a:t>
            </a:r>
            <a:r>
              <a:rPr lang="en-US" sz="2800" dirty="0" smtClean="0">
                <a:sym typeface="Wingdings" panose="05000000000000000000" pitchFamily="2" charset="2"/>
              </a:rPr>
              <a:t> </a:t>
            </a:r>
            <a:endParaRPr lang="en-US" sz="2800" dirty="0"/>
          </a:p>
        </p:txBody>
      </p:sp>
    </p:spTree>
    <p:extLst>
      <p:ext uri="{BB962C8B-B14F-4D97-AF65-F5344CB8AC3E}">
        <p14:creationId xmlns:p14="http://schemas.microsoft.com/office/powerpoint/2010/main" val="154231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January 26</a:t>
            </a:r>
            <a:r>
              <a:rPr lang="en-US" b="1" baseline="30000" dirty="0" smtClean="0"/>
              <a:t>th</a:t>
            </a:r>
            <a:r>
              <a:rPr lang="en-US" b="1" dirty="0" smtClean="0"/>
              <a:t> </a:t>
            </a:r>
            <a:br>
              <a:rPr lang="en-US" b="1" dirty="0" smtClean="0"/>
            </a:br>
            <a:r>
              <a:rPr lang="en-US" b="1" dirty="0"/>
              <a:t/>
            </a:r>
            <a:br>
              <a:rPr lang="en-US" b="1" dirty="0"/>
            </a:br>
            <a:r>
              <a:rPr lang="en-US" b="1" dirty="0" smtClean="0"/>
              <a:t>Eukaryotic vs. Prokaryotic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504" y="557211"/>
            <a:ext cx="5715000" cy="4219575"/>
          </a:xfrm>
          <a:prstGeom prst="rect">
            <a:avLst/>
          </a:prstGeom>
        </p:spPr>
      </p:pic>
      <p:sp>
        <p:nvSpPr>
          <p:cNvPr id="3" name="Content Placeholder 2"/>
          <p:cNvSpPr>
            <a:spLocks noGrp="1"/>
          </p:cNvSpPr>
          <p:nvPr>
            <p:ph idx="1"/>
          </p:nvPr>
        </p:nvSpPr>
        <p:spPr/>
        <p:txBody>
          <a:bodyPr>
            <a:normAutofit/>
          </a:bodyPr>
          <a:lstStyle/>
          <a:p>
            <a:r>
              <a:rPr lang="en-US" sz="2800" b="1" dirty="0" smtClean="0"/>
              <a:t>In pairs – read through the text and individually answer the questions in your notebook. </a:t>
            </a:r>
            <a:r>
              <a:rPr lang="en-US" sz="2800" b="1" u="sng" dirty="0" smtClean="0"/>
              <a:t>YES – COMPLETE SENTENCES</a:t>
            </a:r>
            <a:r>
              <a:rPr lang="en-US" sz="2800" b="1" dirty="0" smtClean="0"/>
              <a:t>!</a:t>
            </a:r>
          </a:p>
          <a:p>
            <a:endParaRPr lang="en-US" sz="2800" b="1" dirty="0"/>
          </a:p>
          <a:p>
            <a:r>
              <a:rPr lang="en-US" sz="2800" b="1" dirty="0" smtClean="0"/>
              <a:t>Exit ticket = Venn Diagram!</a:t>
            </a:r>
            <a:endParaRPr lang="en-US" sz="2800" b="1" dirty="0"/>
          </a:p>
        </p:txBody>
      </p:sp>
    </p:spTree>
    <p:extLst>
      <p:ext uri="{BB962C8B-B14F-4D97-AF65-F5344CB8AC3E}">
        <p14:creationId xmlns:p14="http://schemas.microsoft.com/office/powerpoint/2010/main" val="2898057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27</a:t>
            </a:r>
            <a:r>
              <a:rPr lang="en-US" baseline="30000" dirty="0" smtClean="0"/>
              <a:t>th</a:t>
            </a:r>
            <a:r>
              <a:rPr lang="en-US" dirty="0" smtClean="0"/>
              <a:t> </a:t>
            </a:r>
            <a:br>
              <a:rPr lang="en-US" dirty="0" smtClean="0"/>
            </a:br>
            <a:r>
              <a:rPr lang="en-US" dirty="0"/>
              <a:t/>
            </a:r>
            <a:br>
              <a:rPr lang="en-US" dirty="0"/>
            </a:br>
            <a:r>
              <a:rPr lang="en-US" dirty="0" smtClean="0"/>
              <a:t>Parts of the microscope</a:t>
            </a:r>
            <a:endParaRPr lang="en-US" dirty="0"/>
          </a:p>
        </p:txBody>
      </p:sp>
      <p:sp>
        <p:nvSpPr>
          <p:cNvPr id="3" name="Content Placeholder 2"/>
          <p:cNvSpPr>
            <a:spLocks noGrp="1"/>
          </p:cNvSpPr>
          <p:nvPr>
            <p:ph idx="1"/>
          </p:nvPr>
        </p:nvSpPr>
        <p:spPr>
          <a:xfrm>
            <a:off x="1141413" y="2377441"/>
            <a:ext cx="9905998" cy="3969572"/>
          </a:xfrm>
        </p:spPr>
        <p:txBody>
          <a:bodyPr/>
          <a:lstStyle/>
          <a:p>
            <a:r>
              <a:rPr lang="en-US" dirty="0" smtClean="0"/>
              <a:t>Let’s review the parts and proper usage of </a:t>
            </a:r>
            <a:r>
              <a:rPr lang="en-US" u="sng" dirty="0" smtClean="0"/>
              <a:t>MICROSCOPES</a:t>
            </a:r>
            <a:r>
              <a:rPr lang="en-US" dirty="0" smtClean="0"/>
              <a:t> </a:t>
            </a:r>
            <a:r>
              <a:rPr lang="en-US" dirty="0" smtClean="0">
                <a:sym typeface="Wingdings" panose="05000000000000000000" pitchFamily="2" charset="2"/>
              </a:rPr>
              <a:t> </a:t>
            </a:r>
          </a:p>
          <a:p>
            <a:endParaRPr lang="en-US" dirty="0">
              <a:sym typeface="Wingdings" panose="05000000000000000000" pitchFamily="2" charset="2"/>
            </a:endParaRPr>
          </a:p>
          <a:p>
            <a:r>
              <a:rPr lang="en-US" dirty="0" smtClean="0">
                <a:sym typeface="Wingdings" panose="05000000000000000000" pitchFamily="2" charset="2"/>
              </a:rPr>
              <a:t>Complete the worksheet and put in your notebook.</a:t>
            </a:r>
          </a:p>
          <a:p>
            <a:endParaRPr lang="en-US" dirty="0">
              <a:sym typeface="Wingdings" panose="05000000000000000000" pitchFamily="2" charset="2"/>
            </a:endParaRPr>
          </a:p>
          <a:p>
            <a:r>
              <a:rPr lang="en-US" dirty="0" smtClean="0">
                <a:sym typeface="Wingdings" panose="05000000000000000000" pitchFamily="2" charset="2"/>
              </a:rPr>
              <a:t>Visit 2 microscopes and make observations – use a Petri Dish to draw 2 perfect circles to be your “Field of View” </a:t>
            </a:r>
          </a:p>
          <a:p>
            <a:endParaRPr lang="en-US" dirty="0">
              <a:sym typeface="Wingdings" panose="05000000000000000000" pitchFamily="2" charset="2"/>
            </a:endParaRPr>
          </a:p>
          <a:p>
            <a:pPr marL="0" indent="0" algn="ctr">
              <a:buNone/>
            </a:pPr>
            <a:r>
              <a:rPr lang="en-US" i="1" dirty="0" smtClean="0">
                <a:sym typeface="Wingdings" panose="05000000000000000000" pitchFamily="2" charset="2"/>
              </a:rPr>
              <a:t>GOOD OBSERVATIONS = GOOD DRAWINGS</a:t>
            </a:r>
          </a:p>
          <a:p>
            <a:endParaRPr lang="en-US" dirty="0"/>
          </a:p>
        </p:txBody>
      </p:sp>
    </p:spTree>
    <p:extLst>
      <p:ext uri="{BB962C8B-B14F-4D97-AF65-F5344CB8AC3E}">
        <p14:creationId xmlns:p14="http://schemas.microsoft.com/office/powerpoint/2010/main" val="2167638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679</TotalTime>
  <Words>360</Words>
  <Application>Microsoft Office PowerPoint</Application>
  <PresentationFormat>Widescreen</PresentationFormat>
  <Paragraphs>44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vt:lpstr>
      <vt:lpstr>Mesh</vt:lpstr>
      <vt:lpstr>Quarter 3 Week 1</vt:lpstr>
      <vt:lpstr>January 23rd!  Characteristics of Living Things</vt:lpstr>
      <vt:lpstr>Are Cars Living??</vt:lpstr>
      <vt:lpstr>Lightning time</vt:lpstr>
      <vt:lpstr>Warm up January 24th </vt:lpstr>
      <vt:lpstr>January 24th &amp; 25th   BYOD – Cell Theory: Historical Timeline</vt:lpstr>
      <vt:lpstr>Warm up January 26th  </vt:lpstr>
      <vt:lpstr>January 26th   Eukaryotic vs. Prokaryotic </vt:lpstr>
      <vt:lpstr>January 27th   Parts of the microscope</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 3 Week 1</dc:title>
  <dc:creator>Melissa Dempsey</dc:creator>
  <cp:lastModifiedBy>Melissa Dempsey</cp:lastModifiedBy>
  <cp:revision>7</cp:revision>
  <dcterms:created xsi:type="dcterms:W3CDTF">2016-12-20T13:57:34Z</dcterms:created>
  <dcterms:modified xsi:type="dcterms:W3CDTF">2017-01-24T17:38:32Z</dcterms:modified>
</cp:coreProperties>
</file>